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93" r:id="rId26"/>
    <p:sldId id="335" r:id="rId27"/>
    <p:sldId id="336" r:id="rId28"/>
    <p:sldId id="377" r:id="rId29"/>
    <p:sldId id="338" r:id="rId30"/>
    <p:sldId id="370" r:id="rId31"/>
    <p:sldId id="386" r:id="rId32"/>
    <p:sldId id="366" r:id="rId33"/>
    <p:sldId id="314" r:id="rId34"/>
    <p:sldId id="388" r:id="rId35"/>
    <p:sldId id="389" r:id="rId36"/>
    <p:sldId id="390" r:id="rId37"/>
    <p:sldId id="391" r:id="rId38"/>
    <p:sldId id="392" r:id="rId39"/>
    <p:sldId id="361" r:id="rId40"/>
    <p:sldId id="35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93"/>
            <p14:sldId id="335"/>
            <p14:sldId id="336"/>
            <p14:sldId id="377"/>
            <p14:sldId id="338"/>
            <p14:sldId id="370"/>
            <p14:sldId id="386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  <p14:sldId id="392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7" d="100"/>
          <a:sy n="107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8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3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560.png"/><Relationship Id="rId5" Type="http://schemas.openxmlformats.org/officeDocument/2006/relationships/image" Target="../media/image77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6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31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00.png"/><Relationship Id="rId5" Type="http://schemas.openxmlformats.org/officeDocument/2006/relationships/image" Target="../media/image82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81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Obtain a response time analysis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Core assignment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7"/>
            <a:ext cx="7886700" cy="1523671"/>
          </a:xfrm>
        </p:spPr>
        <p:txBody>
          <a:bodyPr/>
          <a:lstStyle/>
          <a:p>
            <a:r>
              <a:rPr lang="en-GB" dirty="0"/>
              <a:t>JLFP assigns the maximum possible cores to a job</a:t>
            </a:r>
          </a:p>
          <a:p>
            <a:r>
              <a:rPr lang="en-GB" dirty="0"/>
              <a:t>Assign minimum number of cores that meet deadline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0" y="3980511"/>
            <a:ext cx="3819806" cy="1747880"/>
          </a:xfrm>
          <a:prstGeom prst="rect">
            <a:avLst/>
          </a:prstGeom>
        </p:spPr>
      </p:pic>
      <p:pic>
        <p:nvPicPr>
          <p:cNvPr id="27" name="system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5" name="system_1">
            <a:extLst>
              <a:ext uri="{FF2B5EF4-FFF2-40B4-BE49-F238E27FC236}">
                <a16:creationId xmlns:a16="http://schemas.microsoft.com/office/drawing/2014/main" id="{EC30A9A5-2873-4B89-8B77-6C04C13F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2"/>
            <a:ext cx="3819805" cy="1747879"/>
          </a:xfrm>
          <a:prstGeom prst="rect">
            <a:avLst/>
          </a:prstGeom>
        </p:spPr>
      </p:pic>
      <p:pic>
        <p:nvPicPr>
          <p:cNvPr id="22" name="system_2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6" name="system_3">
            <a:extLst>
              <a:ext uri="{FF2B5EF4-FFF2-40B4-BE49-F238E27FC236}">
                <a16:creationId xmlns:a16="http://schemas.microsoft.com/office/drawing/2014/main" id="{9DBB58EA-D07C-4D60-AA79-1EAB1E6CD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29" y="3980511"/>
            <a:ext cx="3819805" cy="1747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7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3830-C84B-473F-8F73-6BF474AE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Number of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job orderings: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cores used by job: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Time to generate each state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other jobs: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cores available: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87228-C586-47C3-9BE3-A1A5E416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possible cores to a job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5961</TotalTime>
  <Words>2362</Words>
  <Application>Microsoft Office PowerPoint</Application>
  <PresentationFormat>On-screen Show (4:3)</PresentationFormat>
  <Paragraphs>891</Paragraphs>
  <Slides>40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Core assignment</vt:lpstr>
      <vt:lpstr>JLFP limitations with moldable gang</vt:lpstr>
      <vt:lpstr>Reservation-based gang scheduler</vt:lpstr>
      <vt:lpstr>Results JLFP vs ResG in simulator</vt:lpstr>
      <vt:lpstr>Conclusions</vt:lpstr>
      <vt:lpstr>Future work</vt:lpstr>
      <vt:lpstr>Contributions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Computational complexity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467</cp:revision>
  <dcterms:created xsi:type="dcterms:W3CDTF">2020-05-19T11:12:13Z</dcterms:created>
  <dcterms:modified xsi:type="dcterms:W3CDTF">2020-08-26T17:54:22Z</dcterms:modified>
</cp:coreProperties>
</file>